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81" r:id="rId24"/>
    <p:sldId id="282" r:id="rId25"/>
    <p:sldId id="280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8"/>
    <p:restoredTop sz="95982"/>
  </p:normalViewPr>
  <p:slideViewPr>
    <p:cSldViewPr snapToGrid="0" showGuides="1">
      <p:cViewPr>
        <p:scale>
          <a:sx n="115" d="100"/>
          <a:sy n="115" d="100"/>
        </p:scale>
        <p:origin x="19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Mesoscale variables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B2970A-CA65-5A5B-296A-032A1CB4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960880"/>
            <a:ext cx="3836035" cy="29362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919B13-44F9-2CFC-0722-D65E317D8C8F}"/>
              </a:ext>
            </a:extLst>
          </p:cNvPr>
          <p:cNvCxnSpPr>
            <a:cxnSpLocks/>
          </p:cNvCxnSpPr>
          <p:nvPr/>
        </p:nvCxnSpPr>
        <p:spPr>
          <a:xfrm flipV="1">
            <a:off x="3760470" y="1616927"/>
            <a:ext cx="1101462" cy="1549183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3674B6B-8046-EF2B-E7E8-AE3FA80B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72" y="2080300"/>
            <a:ext cx="3235325" cy="29194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679245-BB4C-380E-0181-B36F787DBF5E}"/>
              </a:ext>
            </a:extLst>
          </p:cNvPr>
          <p:cNvCxnSpPr>
            <a:cxnSpLocks/>
          </p:cNvCxnSpPr>
          <p:nvPr/>
        </p:nvCxnSpPr>
        <p:spPr>
          <a:xfrm flipH="1" flipV="1">
            <a:off x="6452555" y="1573719"/>
            <a:ext cx="266435" cy="674959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3E7BE1-F5E4-85A9-DA9F-92BE3403EC3D}"/>
              </a:ext>
            </a:extLst>
          </p:cNvPr>
          <p:cNvSpPr txBox="1"/>
          <p:nvPr/>
        </p:nvSpPr>
        <p:spPr>
          <a:xfrm>
            <a:off x="3466346" y="3342524"/>
            <a:ext cx="52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70B68-D1EB-A951-FA73-26864A079573}"/>
              </a:ext>
            </a:extLst>
          </p:cNvPr>
          <p:cNvSpPr txBox="1"/>
          <p:nvPr/>
        </p:nvSpPr>
        <p:spPr>
          <a:xfrm>
            <a:off x="3402164" y="3134345"/>
            <a:ext cx="28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8CB84C-8390-3AE1-5BCF-1F1933DE7838}"/>
              </a:ext>
            </a:extLst>
          </p:cNvPr>
          <p:cNvCxnSpPr>
            <a:cxnSpLocks/>
          </p:cNvCxnSpPr>
          <p:nvPr/>
        </p:nvCxnSpPr>
        <p:spPr>
          <a:xfrm flipV="1">
            <a:off x="3624230" y="3166110"/>
            <a:ext cx="0" cy="27502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C6CF14-8D8A-A30E-F96C-217AB5E1B5E6}"/>
              </a:ext>
            </a:extLst>
          </p:cNvPr>
          <p:cNvCxnSpPr>
            <a:cxnSpLocks/>
          </p:cNvCxnSpPr>
          <p:nvPr/>
        </p:nvCxnSpPr>
        <p:spPr>
          <a:xfrm>
            <a:off x="3621458" y="3429000"/>
            <a:ext cx="24060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C71566-173A-CC2C-D487-6BAF29E5B1A9}"/>
              </a:ext>
            </a:extLst>
          </p:cNvPr>
          <p:cNvSpPr txBox="1"/>
          <p:nvPr/>
        </p:nvSpPr>
        <p:spPr>
          <a:xfrm>
            <a:off x="4546327" y="1104917"/>
            <a:ext cx="206081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GNBF/SEM</a:t>
            </a:r>
          </a:p>
          <a:p>
            <a:pPr algn="ctr"/>
            <a:r>
              <a:rPr lang="en-US" sz="1600" dirty="0"/>
              <a:t>retrieval region</a:t>
            </a:r>
          </a:p>
        </p:txBody>
      </p:sp>
    </p:spTree>
    <p:extLst>
      <p:ext uri="{BB962C8B-B14F-4D97-AF65-F5344CB8AC3E}">
        <p14:creationId xmlns:p14="http://schemas.microsoft.com/office/powerpoint/2010/main" val="29232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B3C2B-567B-72E0-CBFF-8EC796D1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01" y="1593823"/>
            <a:ext cx="4960213" cy="38328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DC1BA-DE33-4046-0B8F-99543496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14" y="1689692"/>
            <a:ext cx="4467301" cy="383289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919B13-44F9-2CFC-0722-D65E317D8C8F}"/>
              </a:ext>
            </a:extLst>
          </p:cNvPr>
          <p:cNvCxnSpPr>
            <a:cxnSpLocks/>
          </p:cNvCxnSpPr>
          <p:nvPr/>
        </p:nvCxnSpPr>
        <p:spPr>
          <a:xfrm flipV="1">
            <a:off x="3760470" y="1616927"/>
            <a:ext cx="1101462" cy="1549183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679245-BB4C-380E-0181-B36F787DBF5E}"/>
              </a:ext>
            </a:extLst>
          </p:cNvPr>
          <p:cNvCxnSpPr>
            <a:cxnSpLocks/>
          </p:cNvCxnSpPr>
          <p:nvPr/>
        </p:nvCxnSpPr>
        <p:spPr>
          <a:xfrm flipH="1" flipV="1">
            <a:off x="6452555" y="1573719"/>
            <a:ext cx="634045" cy="584775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43A52-48D2-A9E5-40A0-7AE037B305E9}"/>
              </a:ext>
            </a:extLst>
          </p:cNvPr>
          <p:cNvGrpSpPr/>
          <p:nvPr/>
        </p:nvGrpSpPr>
        <p:grpSpPr>
          <a:xfrm>
            <a:off x="3183708" y="3385642"/>
            <a:ext cx="592734" cy="546733"/>
            <a:chOff x="3402164" y="3134345"/>
            <a:chExt cx="592734" cy="5467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3E7BE1-F5E4-85A9-DA9F-92BE3403EC3D}"/>
                </a:ext>
              </a:extLst>
            </p:cNvPr>
            <p:cNvSpPr txBox="1"/>
            <p:nvPr/>
          </p:nvSpPr>
          <p:spPr>
            <a:xfrm>
              <a:off x="3466346" y="3342524"/>
              <a:ext cx="528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E70B68-D1EB-A951-FA73-26864A079573}"/>
                </a:ext>
              </a:extLst>
            </p:cNvPr>
            <p:cNvSpPr txBox="1"/>
            <p:nvPr/>
          </p:nvSpPr>
          <p:spPr>
            <a:xfrm>
              <a:off x="3402164" y="3134345"/>
              <a:ext cx="280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8CB84C-8390-3AE1-5BCF-1F1933DE7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4230" y="3166110"/>
              <a:ext cx="0" cy="27502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6CF14-8D8A-A30E-F96C-217AB5E1B5E6}"/>
                </a:ext>
              </a:extLst>
            </p:cNvPr>
            <p:cNvCxnSpPr>
              <a:cxnSpLocks/>
            </p:cNvCxnSpPr>
            <p:nvPr/>
          </p:nvCxnSpPr>
          <p:spPr>
            <a:xfrm>
              <a:off x="3621458" y="3429000"/>
              <a:ext cx="240609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FC71566-173A-CC2C-D487-6BAF29E5B1A9}"/>
              </a:ext>
            </a:extLst>
          </p:cNvPr>
          <p:cNvSpPr txBox="1"/>
          <p:nvPr/>
        </p:nvSpPr>
        <p:spPr>
          <a:xfrm>
            <a:off x="4546327" y="1104917"/>
            <a:ext cx="206081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GNBF/SEM</a:t>
            </a:r>
          </a:p>
          <a:p>
            <a:pPr algn="ctr"/>
            <a:r>
              <a:rPr lang="en-US" sz="1600" dirty="0"/>
              <a:t>retrieval region</a:t>
            </a:r>
          </a:p>
        </p:txBody>
      </p:sp>
    </p:spTree>
    <p:extLst>
      <p:ext uri="{BB962C8B-B14F-4D97-AF65-F5344CB8AC3E}">
        <p14:creationId xmlns:p14="http://schemas.microsoft.com/office/powerpoint/2010/main" val="208250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ECD0D-2C26-9418-AF2D-B694CC45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10" y="-20500"/>
            <a:ext cx="4606772" cy="2303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73A04-7622-EA1F-2A02-BAA45E39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18" y="2162408"/>
            <a:ext cx="4606774" cy="23033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4EF9-C5F7-DB85-79B8-32B55A660D0D}"/>
              </a:ext>
            </a:extLst>
          </p:cNvPr>
          <p:cNvGrpSpPr/>
          <p:nvPr/>
        </p:nvGrpSpPr>
        <p:grpSpPr>
          <a:xfrm>
            <a:off x="2448910" y="934314"/>
            <a:ext cx="525517" cy="4756198"/>
            <a:chOff x="2448910" y="868999"/>
            <a:chExt cx="525517" cy="4756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B3A7C-18BF-0E9A-D07F-72782A243A65}"/>
                </a:ext>
              </a:extLst>
            </p:cNvPr>
            <p:cNvSpPr txBox="1"/>
            <p:nvPr/>
          </p:nvSpPr>
          <p:spPr>
            <a:xfrm>
              <a:off x="2448910" y="868999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038CD-A11C-B1CB-E555-7564E8268216}"/>
                </a:ext>
              </a:extLst>
            </p:cNvPr>
            <p:cNvSpPr txBox="1"/>
            <p:nvPr/>
          </p:nvSpPr>
          <p:spPr>
            <a:xfrm>
              <a:off x="2448910" y="3113688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86A87-D47B-56AE-3D0E-0D572B14B9DB}"/>
                </a:ext>
              </a:extLst>
            </p:cNvPr>
            <p:cNvSpPr txBox="1"/>
            <p:nvPr/>
          </p:nvSpPr>
          <p:spPr>
            <a:xfrm>
              <a:off x="2448910" y="5255865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8DBC5-5A44-6559-D381-AC796B7BC177}"/>
              </a:ext>
            </a:extLst>
          </p:cNvPr>
          <p:cNvSpPr/>
          <p:nvPr/>
        </p:nvSpPr>
        <p:spPr>
          <a:xfrm>
            <a:off x="2924999" y="111103"/>
            <a:ext cx="4293097" cy="20737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F37D1-05C7-A8F6-129E-A9542AD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10" y="4352100"/>
            <a:ext cx="4606774" cy="2303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A1F96A-7A39-A099-A266-3D44622E1389}"/>
              </a:ext>
            </a:extLst>
          </p:cNvPr>
          <p:cNvSpPr/>
          <p:nvPr/>
        </p:nvSpPr>
        <p:spPr>
          <a:xfrm>
            <a:off x="2924997" y="4546737"/>
            <a:ext cx="4293099" cy="21920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D0C978-7B27-AEE9-F4EC-D836E5D80A64}"/>
              </a:ext>
            </a:extLst>
          </p:cNvPr>
          <p:cNvSpPr/>
          <p:nvPr/>
        </p:nvSpPr>
        <p:spPr>
          <a:xfrm>
            <a:off x="2924998" y="2342869"/>
            <a:ext cx="4293098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39877-D48F-5788-14C2-C81017C7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947420"/>
            <a:ext cx="5725160" cy="4219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EB7C0-13B1-9EAE-D527-CE0C922A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60" y="958850"/>
            <a:ext cx="5624434" cy="410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F41511-51B2-C050-0CA9-DD0536FF63CA}"/>
              </a:ext>
            </a:extLst>
          </p:cNvPr>
          <p:cNvSpPr txBox="1"/>
          <p:nvPr/>
        </p:nvSpPr>
        <p:spPr>
          <a:xfrm>
            <a:off x="2826100" y="591414"/>
            <a:ext cx="5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6E197-ED1C-3F1C-A00D-F047DE3DCE3B}"/>
              </a:ext>
            </a:extLst>
          </p:cNvPr>
          <p:cNvSpPr txBox="1"/>
          <p:nvPr/>
        </p:nvSpPr>
        <p:spPr>
          <a:xfrm>
            <a:off x="8428903" y="591414"/>
            <a:ext cx="5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515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22508</TotalTime>
  <Words>230</Words>
  <Application>Microsoft Macintosh PowerPoint</Application>
  <PresentationFormat>Widescreen</PresentationFormat>
  <Paragraphs>94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85</cp:revision>
  <cp:lastPrinted>2025-06-09T22:23:40Z</cp:lastPrinted>
  <dcterms:created xsi:type="dcterms:W3CDTF">2024-01-11T22:58:13Z</dcterms:created>
  <dcterms:modified xsi:type="dcterms:W3CDTF">2025-06-13T16:30:39Z</dcterms:modified>
</cp:coreProperties>
</file>